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5" r:id="rId1"/>
  </p:sldMasterIdLst>
  <p:sldIdLst>
    <p:sldId id="256" r:id="rId2"/>
    <p:sldId id="257" r:id="rId3"/>
    <p:sldId id="266" r:id="rId4"/>
    <p:sldId id="258" r:id="rId5"/>
    <p:sldId id="267" r:id="rId6"/>
    <p:sldId id="259" r:id="rId7"/>
    <p:sldId id="268" r:id="rId8"/>
    <p:sldId id="260" r:id="rId9"/>
    <p:sldId id="261" r:id="rId10"/>
    <p:sldId id="262" r:id="rId11"/>
    <p:sldId id="263" r:id="rId12"/>
    <p:sldId id="264" r:id="rId13"/>
    <p:sldId id="265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6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050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8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991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1107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7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288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677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699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58361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0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699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515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87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73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5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31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71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60AD7DF-91CF-4908-92DB-87AAC523A105}" type="datetimeFigureOut">
              <a:rPr lang="en-US" smtClean="0"/>
              <a:t>12/27/2021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DB65C7-DC3A-4CC7-89F4-1E15132A4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9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  <p:sldLayoutId id="2147483877" r:id="rId12"/>
    <p:sldLayoutId id="2147483878" r:id="rId13"/>
    <p:sldLayoutId id="2147483879" r:id="rId14"/>
    <p:sldLayoutId id="2147483880" r:id="rId15"/>
    <p:sldLayoutId id="2147483881" r:id="rId16"/>
    <p:sldLayoutId id="2147483882" r:id="rId17"/>
    <p:sldLayoutId id="2147483883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2651" y="1708400"/>
            <a:ext cx="10998927" cy="1086520"/>
          </a:xfrm>
        </p:spPr>
        <p:txBody>
          <a:bodyPr/>
          <a:lstStyle/>
          <a:p>
            <a:r>
              <a:rPr lang="en-US" sz="3600" dirty="0" err="1"/>
              <a:t>Jui</a:t>
            </a:r>
            <a:r>
              <a:rPr lang="en-US" sz="3600" dirty="0"/>
              <a:t> </a:t>
            </a:r>
            <a:r>
              <a:rPr lang="en-US" sz="3600" dirty="0" smtClean="0"/>
              <a:t> </a:t>
            </a:r>
            <a:r>
              <a:rPr lang="en-US" sz="3600" dirty="0"/>
              <a:t>International Women's Day </a:t>
            </a:r>
            <a:r>
              <a:rPr lang="en-US" sz="3600" dirty="0" smtClean="0"/>
              <a:t> </a:t>
            </a:r>
            <a:r>
              <a:rPr lang="en-US" sz="3600" dirty="0"/>
              <a:t>2017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3738" y="1464578"/>
            <a:ext cx="3888377" cy="787082"/>
          </a:xfrm>
        </p:spPr>
        <p:txBody>
          <a:bodyPr>
            <a:normAutofit/>
          </a:bodyPr>
          <a:lstStyle/>
          <a:p>
            <a:r>
              <a:rPr lang="en-US" sz="2400" b="1" i="1" dirty="0" smtClean="0">
                <a:solidFill>
                  <a:schemeClr val="accent4">
                    <a:lumMod val="75000"/>
                  </a:schemeClr>
                </a:solidFill>
              </a:rPr>
              <a:t>Advertisement analysis</a:t>
            </a:r>
            <a:endParaRPr lang="en-US" sz="2400" b="1" i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17554" y="3424548"/>
            <a:ext cx="43891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by </a:t>
            </a:r>
          </a:p>
          <a:p>
            <a:r>
              <a:rPr lang="en-US" sz="4400" dirty="0" smtClean="0"/>
              <a:t>Sanowar </a:t>
            </a:r>
            <a:r>
              <a:rPr lang="en-US" sz="4400" dirty="0"/>
              <a:t>Hosen</a:t>
            </a:r>
            <a:endParaRPr lang="en-US" sz="4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709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pensive mood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8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Commercial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Jui</a:t>
            </a:r>
            <a:r>
              <a:rPr lang="en-US" sz="2800" dirty="0"/>
              <a:t> coconut oil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4465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Casting style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Video </a:t>
            </a:r>
            <a:r>
              <a:rPr lang="en-US" dirty="0" smtClean="0"/>
              <a:t>Cast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publish in various </a:t>
            </a:r>
            <a:r>
              <a:rPr lang="en-US" dirty="0" smtClean="0"/>
              <a:t>platform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YouTube TV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00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Can't reach </a:t>
            </a:r>
            <a:r>
              <a:rPr lang="en-US" sz="2800" dirty="0" smtClean="0"/>
              <a:t>the targeted audience properly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partial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1253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661" y="1609760"/>
            <a:ext cx="9560003" cy="379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2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2861" y="496358"/>
            <a:ext cx="9601196" cy="1303867"/>
          </a:xfrm>
        </p:spPr>
        <p:txBody>
          <a:bodyPr/>
          <a:lstStyle/>
          <a:p>
            <a:pPr algn="ctr"/>
            <a:r>
              <a:rPr lang="en-US" dirty="0" smtClean="0"/>
              <a:t>The video in short</a:t>
            </a:r>
            <a:endParaRPr lang="en-US" dirty="0"/>
          </a:p>
        </p:txBody>
      </p:sp>
      <p:pic>
        <p:nvPicPr>
          <p:cNvPr id="4" name="jui-cocnu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0154" y="1800225"/>
            <a:ext cx="8299938" cy="4260850"/>
          </a:xfrm>
        </p:spPr>
      </p:pic>
    </p:spTree>
    <p:extLst>
      <p:ext uri="{BB962C8B-B14F-4D97-AF65-F5344CB8AC3E}">
        <p14:creationId xmlns:p14="http://schemas.microsoft.com/office/powerpoint/2010/main" val="347457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bg2"/>
                </a:solidFill>
              </a:rPr>
              <a:t>I</a:t>
            </a:r>
            <a:r>
              <a:rPr lang="en-US" sz="4800" dirty="0" smtClean="0">
                <a:solidFill>
                  <a:schemeClr val="bg2"/>
                </a:solidFill>
              </a:rPr>
              <a:t>ntroduction</a:t>
            </a:r>
            <a:endParaRPr lang="en-US" sz="4800" dirty="0">
              <a:solidFill>
                <a:schemeClr val="bg2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54955" y="2158637"/>
            <a:ext cx="8825659" cy="247650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bg2"/>
                </a:solidFill>
              </a:rPr>
              <a:t>man dominant </a:t>
            </a:r>
            <a:r>
              <a:rPr lang="en-US" sz="3200" dirty="0" smtClean="0">
                <a:solidFill>
                  <a:schemeClr val="bg2"/>
                </a:solidFill>
              </a:rPr>
              <a:t>society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bg2"/>
                </a:solidFill>
              </a:rPr>
              <a:t>gender Discrimination</a:t>
            </a:r>
            <a:endParaRPr lang="en-US" sz="3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09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2"/>
                </a:solidFill>
              </a:rPr>
              <a:t>Category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97747" y="2704555"/>
            <a:ext cx="50675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Social</a:t>
            </a:r>
            <a:endParaRPr lang="en-US" sz="4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6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Implicit Meaning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54955" y="2223952"/>
            <a:ext cx="8825659" cy="2476500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bg1"/>
                </a:solidFill>
              </a:rPr>
              <a:t>Women being </a:t>
            </a:r>
            <a:r>
              <a:rPr lang="en-US" sz="3200" dirty="0" smtClean="0">
                <a:solidFill>
                  <a:schemeClr val="bg1"/>
                </a:solidFill>
              </a:rPr>
              <a:t>tortured </a:t>
            </a:r>
            <a:r>
              <a:rPr lang="en-US" sz="3200" dirty="0">
                <a:solidFill>
                  <a:schemeClr val="bg1"/>
                </a:solidFill>
              </a:rPr>
              <a:t>by man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94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928" y="686710"/>
            <a:ext cx="9601196" cy="1303867"/>
          </a:xfrm>
        </p:spPr>
        <p:txBody>
          <a:bodyPr/>
          <a:lstStyle/>
          <a:p>
            <a:pPr algn="ctr"/>
            <a:r>
              <a:rPr lang="en-US" dirty="0" smtClean="0"/>
              <a:t>Cultural Significance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891" y="2278184"/>
            <a:ext cx="8596668" cy="388077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Women get less authority, less right than </a:t>
            </a:r>
            <a:r>
              <a:rPr lang="en-US" sz="2800" dirty="0" smtClean="0"/>
              <a:t>man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Dominated by </a:t>
            </a:r>
            <a:r>
              <a:rPr lang="en-US" sz="2800" dirty="0" smtClean="0"/>
              <a:t>Man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they don't raise their </a:t>
            </a:r>
            <a:r>
              <a:rPr lang="en-US" sz="2800" dirty="0" smtClean="0"/>
              <a:t>voice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they </a:t>
            </a:r>
            <a:r>
              <a:rPr lang="en-US" sz="2800" dirty="0" smtClean="0"/>
              <a:t>tolerate </a:t>
            </a:r>
            <a:r>
              <a:rPr lang="en-US" sz="2800" dirty="0"/>
              <a:t>those </a:t>
            </a:r>
            <a:r>
              <a:rPr lang="en-US" sz="2800" dirty="0" smtClean="0"/>
              <a:t>silently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For example, the women cutting hair </a:t>
            </a:r>
            <a:r>
              <a:rPr lang="en-US" sz="2800" dirty="0" smtClean="0"/>
              <a:t>without </a:t>
            </a:r>
            <a:r>
              <a:rPr lang="en-US" sz="2800" dirty="0"/>
              <a:t>protesting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7485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</a:t>
            </a:r>
            <a:r>
              <a:rPr lang="en-US" dirty="0" smtClean="0"/>
              <a:t>thos  and Pathos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Women are hiding agonies within </a:t>
            </a:r>
            <a:r>
              <a:rPr lang="en-US" sz="3200" dirty="0" smtClean="0"/>
              <a:t>themselves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/>
              <a:t>crates goosebumps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/>
              <a:t>Unethical behavior </a:t>
            </a:r>
            <a:r>
              <a:rPr lang="en-US" sz="3200" dirty="0"/>
              <a:t>of men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4443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Target 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specifically </a:t>
            </a:r>
            <a:r>
              <a:rPr lang="en-US" sz="2800" dirty="0" smtClean="0"/>
              <a:t>tortured </a:t>
            </a:r>
            <a:r>
              <a:rPr lang="en-US" sz="2800" dirty="0"/>
              <a:t>women </a:t>
            </a:r>
            <a:r>
              <a:rPr lang="en-US" sz="2800" dirty="0" smtClean="0"/>
              <a:t> 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widely mass people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897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Standard </a:t>
            </a:r>
            <a:r>
              <a:rPr lang="en-US" sz="3200" dirty="0" smtClean="0"/>
              <a:t>Bangla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626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399</TotalTime>
  <Words>112</Words>
  <Application>Microsoft Office PowerPoint</Application>
  <PresentationFormat>Widescreen</PresentationFormat>
  <Paragraphs>38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Algerian</vt:lpstr>
      <vt:lpstr>Arial</vt:lpstr>
      <vt:lpstr>Garamond</vt:lpstr>
      <vt:lpstr>Wingdings</vt:lpstr>
      <vt:lpstr>Organic</vt:lpstr>
      <vt:lpstr>Jui  International Women's Day  2017</vt:lpstr>
      <vt:lpstr>The video in short</vt:lpstr>
      <vt:lpstr>Introduction</vt:lpstr>
      <vt:lpstr>Category </vt:lpstr>
      <vt:lpstr>Implicit Meaning</vt:lpstr>
      <vt:lpstr>Cultural Significance</vt:lpstr>
      <vt:lpstr>Ethos  and Pathos</vt:lpstr>
      <vt:lpstr>Target Audience</vt:lpstr>
      <vt:lpstr>Language</vt:lpstr>
      <vt:lpstr>Mood</vt:lpstr>
      <vt:lpstr>Commercial </vt:lpstr>
      <vt:lpstr>Casting style </vt:lpstr>
      <vt:lpstr>Flaw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Mayer Vasha</dc:title>
  <dc:creator>afiyajahin1001@gmail.com</dc:creator>
  <cp:lastModifiedBy>Sanuar khan</cp:lastModifiedBy>
  <cp:revision>15</cp:revision>
  <dcterms:created xsi:type="dcterms:W3CDTF">2021-12-20T09:56:44Z</dcterms:created>
  <dcterms:modified xsi:type="dcterms:W3CDTF">2021-12-27T02:00:40Z</dcterms:modified>
</cp:coreProperties>
</file>

<file path=docProps/thumbnail.jpeg>
</file>